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handoutMasterIdLst>
    <p:handoutMasterId r:id="rId18"/>
  </p:handoutMasterIdLst>
  <p:sldIdLst>
    <p:sldId id="302" r:id="rId2"/>
    <p:sldId id="309" r:id="rId3"/>
    <p:sldId id="311" r:id="rId4"/>
    <p:sldId id="312" r:id="rId5"/>
    <p:sldId id="313" r:id="rId6"/>
    <p:sldId id="307" r:id="rId7"/>
    <p:sldId id="320" r:id="rId8"/>
    <p:sldId id="315" r:id="rId9"/>
    <p:sldId id="316" r:id="rId10"/>
    <p:sldId id="317" r:id="rId11"/>
    <p:sldId id="318" r:id="rId12"/>
    <p:sldId id="319" r:id="rId13"/>
    <p:sldId id="296" r:id="rId14"/>
    <p:sldId id="297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21-May-19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21-May-19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59E0-0108-4FBD-984A-3DF23C5C972D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6D27-CB2A-417D-BDB2-D100BE62A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21-May-19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9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21-May-19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21-May-19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59E0-0108-4FBD-984A-3DF23C5C972D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6D27-CB2A-417D-BDB2-D100BE62A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2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1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0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755" y="431073"/>
            <a:ext cx="8621324" cy="979715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55" y="1590493"/>
            <a:ext cx="8621324" cy="4849495"/>
          </a:xfrm>
        </p:spPr>
      </p:pic>
    </p:spTree>
    <p:extLst>
      <p:ext uri="{BB962C8B-B14F-4D97-AF65-F5344CB8AC3E}">
        <p14:creationId xmlns:p14="http://schemas.microsoft.com/office/powerpoint/2010/main" val="20279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70438" y="4323807"/>
            <a:ext cx="2982076" cy="1045028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dirty="0"/>
              <a:t>ইভটিজিং বিরোধী শপথ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1" r="26721"/>
          <a:stretch>
            <a:fillRect/>
          </a:stretch>
        </p:blipFill>
        <p:spPr>
          <a:xfrm>
            <a:off x="514779" y="788534"/>
            <a:ext cx="4468708" cy="5257304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r="1354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r="5425"/>
          <a:stretch>
            <a:fillRect/>
          </a:stretch>
        </p:blipFill>
        <p:spPr/>
      </p:pic>
      <p:pic>
        <p:nvPicPr>
          <p:cNvPr id="11" name="Picture Placeholder 1"/>
          <p:cNvPicPr>
            <a:picLocks noGrp="1" noChangeAspect="1"/>
          </p:cNvPicPr>
          <p:nvPr>
            <p:ph type="pic"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4" r="22624"/>
          <a:stretch>
            <a:fillRect/>
          </a:stretch>
        </p:blipFill>
        <p:spPr>
          <a:xfrm>
            <a:off x="8970438" y="424226"/>
            <a:ext cx="2868110" cy="3768951"/>
          </a:xfrm>
        </p:spPr>
      </p:pic>
      <p:sp>
        <p:nvSpPr>
          <p:cNvPr id="3" name="Down Arrow 2"/>
          <p:cNvSpPr/>
          <p:nvPr/>
        </p:nvSpPr>
        <p:spPr>
          <a:xfrm>
            <a:off x="849487" y="78378"/>
            <a:ext cx="7786243" cy="1397723"/>
          </a:xfrm>
          <a:prstGeom prst="downArrow">
            <a:avLst/>
          </a:prstGeom>
          <a:blipFill>
            <a:blip r:embed="rId7"/>
            <a:tile tx="0" ty="0" sx="100000" sy="100000" flip="none" algn="tl"/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ইভটিজিং বিরোধী আলোচনা সভা ও র‍্যালী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92" y="304800"/>
            <a:ext cx="10616676" cy="824495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ইভটিজিং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রক্ষা পাবার আরও কিছু উপায়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9" r="17369"/>
          <a:stretch>
            <a:fillRect/>
          </a:stretch>
        </p:blipFill>
        <p:spPr>
          <a:xfrm>
            <a:off x="578192" y="1267099"/>
            <a:ext cx="3464643" cy="354250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813" y="4947405"/>
            <a:ext cx="3543021" cy="538995"/>
          </a:xfr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1800" dirty="0" smtClean="0"/>
              <a:t>অপরাধীকে আইনের হাতে সমর্পন</a:t>
            </a:r>
            <a:endParaRPr lang="en-US" sz="18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r="24521"/>
          <a:stretch>
            <a:fillRect/>
          </a:stretch>
        </p:blipFill>
        <p:spPr>
          <a:xfrm>
            <a:off x="4137553" y="1267099"/>
            <a:ext cx="3299139" cy="352943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>
          <a:xfrm>
            <a:off x="4432888" y="4973531"/>
            <a:ext cx="2743200" cy="538995"/>
          </a:xfr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2400" dirty="0" smtClean="0"/>
              <a:t>পর্দা প্রথা মেনে চলা</a:t>
            </a:r>
            <a:endParaRPr lang="en-US" sz="24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r="16448"/>
          <a:stretch>
            <a:fillRect/>
          </a:stretch>
        </p:blipFill>
        <p:spPr>
          <a:xfrm>
            <a:off x="7547986" y="1267099"/>
            <a:ext cx="3646882" cy="3503313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2"/>
          </p:nvPr>
        </p:nvSpPr>
        <p:spPr>
          <a:xfrm>
            <a:off x="7639427" y="4947405"/>
            <a:ext cx="3895076" cy="538995"/>
          </a:xfr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2000" dirty="0" smtClean="0"/>
              <a:t>ইভটিজিং বিরোধী মতবিনি</a:t>
            </a:r>
            <a:r>
              <a:rPr lang="en-US" sz="2000" dirty="0" err="1" smtClean="0"/>
              <a:t>ময়</a:t>
            </a:r>
            <a:r>
              <a:rPr lang="en-US" sz="2000" dirty="0" smtClean="0"/>
              <a:t> </a:t>
            </a:r>
            <a:r>
              <a:rPr lang="bn-IN" sz="2000" dirty="0" smtClean="0"/>
              <a:t> সভা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01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4062143" y="136278"/>
            <a:ext cx="3997639" cy="1115336"/>
          </a:xfrm>
          <a:prstGeom prst="wave">
            <a:avLst>
              <a:gd name="adj1" fmla="val 12500"/>
              <a:gd name="adj2" fmla="val -1176"/>
            </a:avLst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US" sz="48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510" y="4581455"/>
            <a:ext cx="10767692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ইভটিজিং কীভাবে নানাবিধ সামাজিক সমস্যার সৃষ্টি করে ব্যাখ্যা কর।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4276693" y="5577285"/>
            <a:ext cx="3268796" cy="864096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8435" y="295531"/>
            <a:ext cx="22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42" y="1473529"/>
            <a:ext cx="3997639" cy="2998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458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6437" y="1563524"/>
            <a:ext cx="11380763" cy="48955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2000" dirty="0"/>
          </a:p>
          <a:p>
            <a:r>
              <a:rPr lang="bn-IN" sz="2000" dirty="0"/>
              <a:t>  </a:t>
            </a:r>
          </a:p>
          <a:p>
            <a:endParaRPr lang="bn-IN" sz="2000" b="1" dirty="0"/>
          </a:p>
          <a:p>
            <a:r>
              <a:rPr lang="bn-IN" sz="2000" dirty="0"/>
              <a:t>  </a:t>
            </a:r>
          </a:p>
          <a:p>
            <a:endParaRPr lang="bn-IN" sz="2000" dirty="0"/>
          </a:p>
          <a:p>
            <a:r>
              <a:rPr lang="bn-IN" sz="2000" dirty="0"/>
              <a:t>  </a:t>
            </a:r>
            <a:endParaRPr lang="en-US" sz="2000" dirty="0"/>
          </a:p>
          <a:p>
            <a:endParaRPr lang="bn-IN" sz="2000" b="1" dirty="0"/>
          </a:p>
          <a:p>
            <a:r>
              <a:rPr lang="bn-IN" sz="2000" dirty="0"/>
              <a:t> 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923627" y="308240"/>
            <a:ext cx="4462727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48063" y="4879138"/>
            <a:ext cx="561390" cy="46111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20749476">
            <a:off x="1746727" y="3045190"/>
            <a:ext cx="561390" cy="46111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20749476">
            <a:off x="6011964" y="2074146"/>
            <a:ext cx="561390" cy="46111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05286" y="1768391"/>
            <a:ext cx="9903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ইভটিজিং এর ঘটনাগুলো কোথায় বেশি ঘটে?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প্রেক্ষাগৃহের আশেপাশে  (খ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পার্কের পাশে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শিক্ষাঙ্গনের আশেপাশে  ঘ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দর্শনীয় স্থানের আশেপাশে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0851" y="2692272"/>
            <a:ext cx="103669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ইভটিজিং এর কারণ কী?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 অবক্ষয়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স্বজন প্রীতি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সাম্প্রদায়িক সম্প্রীতির অভাব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 সরকারের দূর্বলতা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5286" y="3709036"/>
            <a:ext cx="98892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ইভটিজিং প্রতিরোধ করা যেতে পারে-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i) কর্মসংস্থান 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i i) আইনের কঠোর প্রয়োগ 	i i</a:t>
            </a:r>
            <a:r>
              <a:rPr lang="bn-IN" sz="24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i) নৈতিক মূল্যবোধ সৃষ্টি</a:t>
            </a:r>
          </a:p>
          <a:p>
            <a:r>
              <a:rPr lang="bn-IN" sz="2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নিচের কোনটি সঠিক?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400" dirty="0">
                <a:latin typeface="Agency FB" panose="020B0503020202020204" pitchFamily="34" charset="0"/>
                <a:cs typeface="NikoshBAN" panose="02000000000000000000" pitchFamily="2" charset="0"/>
              </a:rPr>
              <a:t>i  </a:t>
            </a:r>
            <a:r>
              <a:rPr lang="bn-IN" sz="2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ও </a:t>
            </a:r>
            <a:r>
              <a:rPr lang="bn-IN" sz="2400" dirty="0">
                <a:latin typeface="Agency FB" panose="020B0503020202020204" pitchFamily="34" charset="0"/>
                <a:cs typeface="NikoshBAN" panose="02000000000000000000" pitchFamily="2" charset="0"/>
              </a:rPr>
              <a:t>i i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bn-IN" sz="2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i</a:t>
            </a:r>
            <a:r>
              <a:rPr lang="bn-IN" sz="24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i ও i</a:t>
            </a:r>
            <a:r>
              <a:rPr lang="bn-IN" sz="24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i</a:t>
            </a:r>
            <a:r>
              <a:rPr lang="bn-IN" sz="2400" dirty="0">
                <a:latin typeface="Agency FB" panose="020B0503020202020204" pitchFamily="34" charset="0"/>
                <a:cs typeface="NikoshBAN" panose="02000000000000000000" pitchFamily="2" charset="0"/>
              </a:rPr>
              <a:t> i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		(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i ও i</a:t>
            </a:r>
            <a:r>
              <a:rPr lang="bn-IN" sz="24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i</a:t>
            </a:r>
            <a:r>
              <a:rPr lang="bn-IN" sz="2400" dirty="0">
                <a:latin typeface="Agency FB" panose="020B0503020202020204" pitchFamily="34" charset="0"/>
                <a:cs typeface="NikoshBAN" panose="02000000000000000000" pitchFamily="2" charset="0"/>
              </a:rPr>
              <a:t> i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ঘ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i,</a:t>
            </a:r>
            <a:r>
              <a:rPr lang="bn-IN" sz="24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i</a:t>
            </a:r>
            <a:r>
              <a:rPr lang="bn-IN" sz="24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i ও i</a:t>
            </a:r>
            <a:r>
              <a:rPr lang="bn-IN" sz="24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i</a:t>
            </a:r>
            <a:r>
              <a:rPr lang="bn-IN" sz="2400" dirty="0">
                <a:latin typeface="Agency FB" panose="020B0503020202020204" pitchFamily="34" charset="0"/>
                <a:cs typeface="NikoshBAN" panose="02000000000000000000" pitchFamily="2" charset="0"/>
              </a:rPr>
              <a:t> 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478" y="5522442"/>
            <a:ext cx="10740441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ইভটিজিং কীভাবে নানাবিধ সামাজিক সমস্যার সৃষ্টি করে ব্যাখ্যা কর।</a:t>
            </a:r>
            <a:endParaRPr lang="en-US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4653" y="712852"/>
            <a:ext cx="2901756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solid"/>
          </a:ln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43" y="1832232"/>
            <a:ext cx="5186309" cy="34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715" y="365760"/>
            <a:ext cx="4865325" cy="953588"/>
          </a:xfr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58" y="1718990"/>
            <a:ext cx="4938638" cy="349589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5799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1017" y="182954"/>
            <a:ext cx="7395160" cy="1310858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IN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0165" y="1794864"/>
            <a:ext cx="3888432" cy="911934"/>
          </a:xfr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SG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5437" y="2852935"/>
            <a:ext cx="4153160" cy="3815151"/>
          </a:xfrm>
          <a:blipFill>
            <a:blip r:embed="rId4"/>
            <a:tile tx="0" ty="0" sx="100000" sy="100000" flip="none" algn="tl"/>
          </a:blipFill>
          <a:ln w="31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মোঃ শামীম মিয়া</a:t>
            </a:r>
          </a:p>
          <a:p>
            <a:pPr marL="0" indent="0">
              <a:buNone/>
            </a:pPr>
            <a:r>
              <a:rPr lang="bn-IN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প্রভাষক, রাষ্ট্রবিজ্ঞান</a:t>
            </a:r>
            <a:endParaRPr lang="en-SG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S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কটিয়াদী</a:t>
            </a:r>
            <a:r>
              <a:rPr lang="en-S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S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SG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S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কটিয়াদী</a:t>
            </a:r>
            <a:r>
              <a:rPr lang="en-S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S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S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S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০১৭২১৪৪৬৪০৪ </a:t>
            </a:r>
            <a:endParaRPr lang="bn-IN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S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</a:t>
            </a:r>
            <a:r>
              <a:rPr lang="en-S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shamimm132@gmail.com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67339" y="1794865"/>
            <a:ext cx="3188837" cy="874530"/>
          </a:xfr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SG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SG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32104" y="2852937"/>
            <a:ext cx="3953760" cy="2019509"/>
          </a:xfrm>
          <a:blipFill>
            <a:blip r:embed="rId5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SG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S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S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S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endParaRPr lang="en-SG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S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S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bn-IN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0" y="83044"/>
            <a:ext cx="2167787" cy="21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268" y="404948"/>
            <a:ext cx="10964413" cy="757646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রাস্তাঘাটে শিস বাজিয়ে মেয়েদের ইভটিজিং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9" y="1580607"/>
            <a:ext cx="4572640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3" y="1621221"/>
            <a:ext cx="6000749" cy="445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63" y="679270"/>
            <a:ext cx="11014960" cy="731520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4000" dirty="0" smtClean="0"/>
              <a:t>রাস্তাঘাটে মেয়েদেরকে ইভটিজিং করছে বখাটেরা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1" y="1764846"/>
            <a:ext cx="5382828" cy="412650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57" y="1764846"/>
            <a:ext cx="5180766" cy="41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60" y="1571158"/>
            <a:ext cx="8647609" cy="442469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70161" y="91441"/>
            <a:ext cx="8647608" cy="1306286"/>
          </a:xfr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</a:t>
            </a:r>
            <a:r>
              <a:rPr lang="bn-IN" sz="8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ঠঃ ইভটিজিং</a:t>
            </a:r>
            <a:r>
              <a:rPr lang="bn-BD" sz="8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3147" y="332011"/>
            <a:ext cx="7922482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2336" y="1740601"/>
            <a:ext cx="7672278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ইভটিজিং</a:t>
            </a:r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2887313" y="2610580"/>
            <a:ext cx="7898316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ইভটিজিং এর</a:t>
            </a:r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ব‌্যাখ‌্যা</a:t>
            </a:r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313" y="3480559"/>
            <a:ext cx="760657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</p:spPr>
        <p:txBody>
          <a:bodyPr wrap="none">
            <a:spAutoFit/>
          </a:bodyPr>
          <a:lstStyle/>
          <a:p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ইভটিজিং এর কারণ </a:t>
            </a:r>
            <a:r>
              <a:rPr lang="en-SG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3147" y="4392137"/>
            <a:ext cx="8697593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ইভটিজিং এর প্রতিকার </a:t>
            </a:r>
            <a:r>
              <a:rPr lang="en-SG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SG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2210888"/>
            <a:ext cx="5046619" cy="37849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3486" y="352698"/>
            <a:ext cx="9091748" cy="147610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রাস্তা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আটকে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রেখে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মেয়েটিকে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টিজ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করছে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বখাটেরা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94" y="2210888"/>
            <a:ext cx="6231393" cy="37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7" y="409570"/>
            <a:ext cx="5588458" cy="4006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51" y="2063930"/>
            <a:ext cx="5669278" cy="3775278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6348551" y="409570"/>
            <a:ext cx="5460273" cy="165436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7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অশালীন পোষাক পরিচ্ছদ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842583" y="4663440"/>
            <a:ext cx="4323806" cy="1293222"/>
          </a:xfrm>
          <a:prstGeom prst="upArrowCallou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মাদকাশক্তি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7" name="Down Arrow Callout 6"/>
          <p:cNvSpPr/>
          <p:nvPr/>
        </p:nvSpPr>
        <p:spPr>
          <a:xfrm>
            <a:off x="6348551" y="409570"/>
            <a:ext cx="5460273" cy="165436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7346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অশালীন পোষাক পরিচ্ছদ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842583" y="4663440"/>
            <a:ext cx="4323806" cy="1293222"/>
          </a:xfrm>
          <a:prstGeom prst="upArrowCallout">
            <a:avLst/>
          </a:prstGeom>
          <a:blipFill>
            <a:blip r:embed="rId4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মাদকাশক্তি</a:t>
            </a:r>
            <a:r>
              <a:rPr lang="bn-IN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708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90" y="181010"/>
            <a:ext cx="10349263" cy="1210495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ইভটিজিং প্রতিকারের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উপায়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r="4093"/>
          <a:stretch>
            <a:fillRect/>
          </a:stretch>
        </p:blipFill>
        <p:spPr>
          <a:xfrm>
            <a:off x="584351" y="1580609"/>
            <a:ext cx="4864410" cy="31787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066" y="5040493"/>
            <a:ext cx="4368980" cy="615724"/>
          </a:xfr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2800" dirty="0" smtClean="0"/>
              <a:t>আইনের আশ্রয় নেয়া </a:t>
            </a:r>
            <a:endParaRPr lang="en-US" sz="28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>
          <a:xfrm>
            <a:off x="6346695" y="1574387"/>
            <a:ext cx="4564558" cy="317872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19"/>
          </p:nvPr>
        </p:nvSpPr>
        <p:spPr>
          <a:xfrm>
            <a:off x="6518366" y="5040493"/>
            <a:ext cx="4680272" cy="615724"/>
          </a:xfr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2400" dirty="0" smtClean="0"/>
              <a:t>ইভটিজিং প্রতিরোধে মানববন্ধন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38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243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Agency FB</vt:lpstr>
      <vt:lpstr>Arial</vt:lpstr>
      <vt:lpstr>Calibri</vt:lpstr>
      <vt:lpstr>Calibri Light</vt:lpstr>
      <vt:lpstr>NikoshBAN</vt:lpstr>
      <vt:lpstr>Segoe Print</vt:lpstr>
      <vt:lpstr>Times New Roman</vt:lpstr>
      <vt:lpstr>Vrinda</vt:lpstr>
      <vt:lpstr>Office Theme</vt:lpstr>
      <vt:lpstr>আজকের পাঠে সবাইকে জানাই স্বাগতম। </vt:lpstr>
      <vt:lpstr> পরিচিতি</vt:lpstr>
      <vt:lpstr>রাস্তাঘাটে শিস বাজিয়ে মেয়েদের ইভটিজিং </vt:lpstr>
      <vt:lpstr>রাস্তাঘাটে মেয়েদেরকে ইভটিজিং করছে বখাটেরা</vt:lpstr>
      <vt:lpstr>আজকের পাঠঃ ইভটিজিং </vt:lpstr>
      <vt:lpstr>PowerPoint Presentation</vt:lpstr>
      <vt:lpstr>PowerPoint Presentation</vt:lpstr>
      <vt:lpstr>PowerPoint Presentation</vt:lpstr>
      <vt:lpstr>ইভটিজিং প্রতিকারের বিভিন্ন উপায় </vt:lpstr>
      <vt:lpstr>ইভটিজিং বিরোধী শপথ  </vt:lpstr>
      <vt:lpstr>ইভটিজিং থেকে রক্ষা পাবার আরও কিছু উপায় </vt:lpstr>
      <vt:lpstr>PowerPoint Presentation</vt:lpstr>
      <vt:lpstr>PowerPoint Presentation</vt:lpstr>
      <vt:lpstr>PowerPoint Presentation</vt:lpstr>
      <vt:lpstr>সবাইকে ধন্যবাদ।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প্রিয় শিক্ষার্থী বন্ধুরা</dc:title>
  <dc:creator>Azhar Islam</dc:creator>
  <cp:lastModifiedBy>HP</cp:lastModifiedBy>
  <cp:revision>161</cp:revision>
  <dcterms:created xsi:type="dcterms:W3CDTF">2017-05-29T04:22:00Z</dcterms:created>
  <dcterms:modified xsi:type="dcterms:W3CDTF">2019-05-21T13:25:29Z</dcterms:modified>
</cp:coreProperties>
</file>